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sldIdLst>
    <p:sldId id="33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33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35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533C6-C37C-4640-8BB8-63AACEE31CB9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CC61-AFDB-49B4-A228-E15966595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CC61-AFDB-49B4-A228-E15966595CE5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305800" cy="1143000"/>
          </a:xfrm>
        </p:spPr>
        <p:txBody>
          <a:bodyPr/>
          <a:lstStyle/>
          <a:p>
            <a:pPr algn="r"/>
            <a:r>
              <a:rPr lang="uk-UA" dirty="0" smtClean="0"/>
              <a:t>Конотопська </a:t>
            </a:r>
            <a:r>
              <a:rPr lang="uk-UA" dirty="0" err="1" smtClean="0"/>
              <a:t>СЮТур</a:t>
            </a:r>
            <a:endParaRPr lang="uk-UA" dirty="0" smtClean="0"/>
          </a:p>
          <a:p>
            <a:pPr algn="r"/>
            <a:r>
              <a:rPr lang="uk-UA" dirty="0" smtClean="0"/>
              <a:t>2011 рік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305800" cy="1981200"/>
          </a:xfrm>
        </p:spPr>
        <p:txBody>
          <a:bodyPr/>
          <a:lstStyle/>
          <a:p>
            <a:r>
              <a:rPr lang="uk-UA" b="1" dirty="0" smtClean="0"/>
              <a:t>Водний   (на байдарках)   туристичний     похід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3 ступеня складності по річці Сейм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051720" y="5792579"/>
            <a:ext cx="43047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Маленька флотилія посеред Сейму.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043608" y="5864587"/>
            <a:ext cx="6691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Група уходить на маршрут. Попереду – шість днів походу.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87624" y="5648563"/>
            <a:ext cx="6148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Міст через р. Сейм на трасі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Буринь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Путивль.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5805264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   Характерні ландшафти узбережжя  в заказнику.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339752" y="5798096"/>
            <a:ext cx="417236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Ріка широка, а береги порослі лісом.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771800" y="5669469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733256"/>
            <a:ext cx="274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«Командирський» човен.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5733256"/>
            <a:ext cx="380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Підготовка до висадки на берег.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2555776" y="5720571"/>
            <a:ext cx="4476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Перша стоянка. Погода сприяє… поки що.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зображение 01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8136904" cy="533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594928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Ранок другого дня походу. Вихід на маршрут.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5805264"/>
            <a:ext cx="3346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Мінливі береги. Крутий обрив.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332656"/>
            <a:ext cx="7440488" cy="57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6093296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Початок. Команда </a:t>
            </a:r>
            <a:r>
              <a:rPr lang="ru-RU" sz="1600" b="1" dirty="0" err="1" smtClean="0"/>
              <a:t>з</a:t>
            </a:r>
            <a:r>
              <a:rPr lang="uk-UA" sz="1600" b="1" dirty="0" smtClean="0"/>
              <a:t>і</a:t>
            </a:r>
            <a:r>
              <a:rPr lang="ru-RU" sz="1600" b="1" dirty="0" smtClean="0"/>
              <a:t>брана на </a:t>
            </a:r>
            <a:r>
              <a:rPr lang="ru-RU" sz="1600" b="1" dirty="0" err="1" smtClean="0"/>
              <a:t>Конотопськ</a:t>
            </a:r>
            <a:r>
              <a:rPr lang="uk-UA" sz="1600" b="1" dirty="0" smtClean="0"/>
              <a:t>і</a:t>
            </a:r>
            <a:r>
              <a:rPr lang="ru-RU" sz="1600" b="1" dirty="0" err="1" smtClean="0"/>
              <a:t>й</a:t>
            </a:r>
            <a:r>
              <a:rPr lang="ru-RU" sz="1600" b="1" dirty="0" smtClean="0"/>
              <a:t> </a:t>
            </a:r>
            <a:r>
              <a:rPr lang="uk-UA" sz="1600" b="1" dirty="0" err="1" smtClean="0"/>
              <a:t>СЮТур</a:t>
            </a:r>
            <a:r>
              <a:rPr lang="uk-UA" sz="1600" b="1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5733256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Зарості очерету.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75856" y="5805264"/>
            <a:ext cx="24325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Дерева, корчі, топляк.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699792" y="5877272"/>
            <a:ext cx="3586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Перерва на відпочинок і перекус.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78488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491880" y="6021288"/>
            <a:ext cx="2070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Заповідні куточки.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145747" cy="554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877272"/>
            <a:ext cx="4091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Великі зарості прибережного очерету.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691680" y="5805264"/>
            <a:ext cx="553799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прибережних пагорбах –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Молчанський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монастир.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805264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 </a:t>
            </a:r>
            <a:r>
              <a:rPr lang="uk-UA" sz="1600" b="1" dirty="0" smtClean="0"/>
              <a:t>правому борту – місце відпочинку </a:t>
            </a:r>
            <a:r>
              <a:rPr lang="uk-UA" sz="1600" b="1" dirty="0" err="1" smtClean="0"/>
              <a:t>путивлян</a:t>
            </a:r>
            <a:r>
              <a:rPr lang="uk-UA" sz="1600" b="1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0885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915816" y="5733256"/>
            <a:ext cx="33404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Причалили прямо до пристані.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555776" y="5661248"/>
            <a:ext cx="4237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центрі Путивля. Шукаємо питну воду.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115616" y="5661248"/>
            <a:ext cx="73225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Почтове відділення Путивля. Ставимо відмітку в маршрутному листі.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39552" y="5789875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На шляху до старту походу. Залізнична станція «Путивль» в місті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Буринь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2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627784" y="5733256"/>
            <a:ext cx="3912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Ярославна – один із символів міста.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39144" y="5877272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Велика сіра чапля – характерний представник фауни </a:t>
            </a:r>
            <a:r>
              <a:rPr lang="uk-UA" sz="1600" b="1" dirty="0" err="1" smtClean="0"/>
              <a:t>Посейм</a:t>
            </a:r>
            <a:r>
              <a:rPr lang="ru-RU" sz="1600" b="1" dirty="0" smtClean="0"/>
              <a:t>’</a:t>
            </a:r>
            <a:r>
              <a:rPr lang="uk-UA" sz="1600" b="1" dirty="0" smtClean="0"/>
              <a:t>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78005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5661248"/>
            <a:ext cx="2771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Починається мілководдя.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95736" y="5805264"/>
            <a:ext cx="4559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Другий міст через Сейм – біля села Пруди.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31640" y="5877272"/>
            <a:ext cx="6798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Попереду – руїни старого дерев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’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яного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моста та водяного млина.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059832" y="5877272"/>
            <a:ext cx="33066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Перешкода успішно подолана!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275856" y="5661248"/>
            <a:ext cx="21541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Невеликий привал.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43808" y="5877272"/>
            <a:ext cx="3189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Вражаюча височина обривів.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7800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91680" y="5661248"/>
            <a:ext cx="581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Стоянка неподалік села Красне Путивльського району.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907704" y="5733256"/>
            <a:ext cx="5291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Прибережний валун – релікт льодовикової епохи.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548680"/>
            <a:ext cx="8145747" cy="504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43608" y="5645859"/>
            <a:ext cx="64807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Село Чумакове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Буринського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району – відправний пункт.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3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5661248"/>
            <a:ext cx="3498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Початок маршруту третього дня.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915816" y="5733256"/>
            <a:ext cx="3229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 тут правий берег низинний.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04664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051720" y="5877272"/>
            <a:ext cx="47291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Береги переважно поросли листяним лісом.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35696" y="5733256"/>
            <a:ext cx="5706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Береги різко крутішають. 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`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являються хвойні дерева.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5733256"/>
            <a:ext cx="2916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Можна пройти у «ворота». </a:t>
            </a:r>
            <a:endParaRPr lang="ru-RU" sz="16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5805264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Найтепліший день, приємний відпочинок.</a:t>
            </a:r>
            <a:endParaRPr lang="ru-RU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339752" y="5661248"/>
            <a:ext cx="3990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Підходимо до Конотопського району.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5733256"/>
            <a:ext cx="2404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Міст біля села Хижки.</a:t>
            </a:r>
            <a:endParaRPr lang="ru-RU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5805264"/>
            <a:ext cx="71277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Біля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Хижчанської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сільради. Ще одна відмітка у маршрутному листі.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699792" y="5661248"/>
            <a:ext cx="366523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Йдемо далі. Погода погіршується.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11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979712" y="5645860"/>
            <a:ext cx="5112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Підходяще місце для спуску на воду.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4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699792" y="5733256"/>
            <a:ext cx="38622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Стоянка між селами Хижки і Камінь.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483768" y="5805264"/>
            <a:ext cx="409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Четвертий ранок зовсім прохолодний.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5661248"/>
            <a:ext cx="5688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Прибережні сосни стали зустрічатися  часто. </a:t>
            </a:r>
            <a:endParaRPr lang="ru-RU" sz="1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67744" y="5648563"/>
            <a:ext cx="3990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Перепочинок на низовинному березі.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2325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5949280"/>
            <a:ext cx="69140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Корчі і топляк – найхарактерніші елементи крутих берегів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Сейма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95736" y="5733256"/>
            <a:ext cx="468410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Значні простори узбереж стали відкритими.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835696" y="5805264"/>
            <a:ext cx="549721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Міст на трасі Конотоп – Кролевець біля села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Мутин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5733256"/>
            <a:ext cx="2022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Так, саме цей міст.</a:t>
            </a:r>
            <a:endParaRPr lang="ru-RU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566124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А ось і село </a:t>
            </a:r>
            <a:r>
              <a:rPr lang="uk-UA" sz="1600" b="1" dirty="0" err="1" smtClean="0"/>
              <a:t>Мутин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Кролевецького</a:t>
            </a:r>
            <a:r>
              <a:rPr lang="uk-UA" sz="1600" b="1" dirty="0" smtClean="0"/>
              <a:t> району.</a:t>
            </a:r>
            <a:endParaRPr lang="ru-RU" sz="1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39604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436096" y="5360531"/>
            <a:ext cx="282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Мутинська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сільська рада.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5088" y="5589240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      Складання плавзасобів. Остання перевірка спорядження.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5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016552" cy="561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6021288"/>
            <a:ext cx="2465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За </a:t>
            </a:r>
            <a:r>
              <a:rPr lang="uk-UA" sz="1600" b="1" dirty="0" err="1" smtClean="0"/>
              <a:t>Мутином</a:t>
            </a:r>
            <a:r>
              <a:rPr lang="uk-UA" sz="1600" b="1" dirty="0" smtClean="0"/>
              <a:t> – стоянка.</a:t>
            </a:r>
            <a:endParaRPr lang="ru-RU" sz="16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11760" y="5936595"/>
            <a:ext cx="35325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Дощовий ранок 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`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ятого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дня.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5661248"/>
            <a:ext cx="663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Знову вражаючий водний простір та низовинні береги.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76672"/>
            <a:ext cx="814574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91680" y="5949280"/>
            <a:ext cx="5499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кормою байдарок видно одну з численних заток.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4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907704" y="5949280"/>
            <a:ext cx="54990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 кормою байдарок видно одну з численних заток.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5877272"/>
            <a:ext cx="752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Село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Жолдаки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Конотопського району – місце поповнення запасів води.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4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47664" y="5805264"/>
            <a:ext cx="61694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Відчалюємо від зарослого очеретом пляжу села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Жолдаки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6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31840" y="5792579"/>
            <a:ext cx="2122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Погода погрожує…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5733256"/>
            <a:ext cx="2101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Група на маршруті.</a:t>
            </a:r>
            <a:endParaRPr lang="ru-RU" sz="16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126" y="476672"/>
            <a:ext cx="814574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5733256"/>
            <a:ext cx="2824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Зручне місце для привалу.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04664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5661248"/>
            <a:ext cx="3594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            Повна готовність до походу.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6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2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75856" y="5733256"/>
            <a:ext cx="2529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Гирло річечки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Гнилиці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0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15816" y="5661248"/>
            <a:ext cx="346671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березі вишикувалися тополі.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31840" y="5792579"/>
            <a:ext cx="22484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Погода випробовує.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2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81457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87624" y="5733256"/>
            <a:ext cx="68870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Останній міст на маршруті.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Міст на новій автодорозі Конотоп – Кролевець біля села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Озаричі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5805264"/>
            <a:ext cx="25848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Можна і вишикуватись.</a:t>
            </a:r>
            <a:endParaRPr lang="ru-RU" sz="16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04664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5589240"/>
            <a:ext cx="209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Прохід під мостом.</a:t>
            </a:r>
            <a:endParaRPr lang="ru-RU" sz="16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5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83768" y="5589240"/>
            <a:ext cx="394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«Крайній» причал. Кінець маршруту.</a:t>
            </a:r>
            <a:endParaRPr lang="ru-RU" sz="16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03648" y="5661248"/>
            <a:ext cx="64554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Збір спорядження, підготовка байдарок до транспортування.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15816" y="5805264"/>
            <a:ext cx="328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А під вечір погода дарує сонце.</a:t>
            </a:r>
            <a:endParaRPr lang="ru-RU" sz="16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7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66124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            Село </a:t>
            </a:r>
            <a:r>
              <a:rPr lang="uk-UA" sz="1600" b="1" dirty="0" err="1" smtClean="0"/>
              <a:t>Озаричі</a:t>
            </a:r>
            <a:r>
              <a:rPr lang="uk-UA" sz="1600" b="1" dirty="0" smtClean="0"/>
              <a:t> Конотопського району – кінцевий пункт походу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7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145747" cy="51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339752" y="5648563"/>
            <a:ext cx="35074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Посадка в байдарки.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8145747" cy="533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619672" y="5792579"/>
            <a:ext cx="4889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В путь! Перші метри маршруту.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568</Words>
  <Application>Microsoft Office PowerPoint</Application>
  <PresentationFormat>Экран (4:3)</PresentationFormat>
  <Paragraphs>83</Paragraphs>
  <Slides>79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Бумажная</vt:lpstr>
      <vt:lpstr>Водний   (на байдарках)   туристичний     похід 3 ступеня складності по річці Сейм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</cp:lastModifiedBy>
  <cp:revision>29</cp:revision>
  <dcterms:modified xsi:type="dcterms:W3CDTF">2011-12-13T12:10:33Z</dcterms:modified>
</cp:coreProperties>
</file>